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8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ilymotion.com/video/xnjzu1_snl-alec-baldwin-cours-de-francais_fu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Français 41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296358" cy="861420"/>
          </a:xfrm>
        </p:spPr>
        <p:txBody>
          <a:bodyPr/>
          <a:lstStyle/>
          <a:p>
            <a:r>
              <a:rPr lang="fr-FR" dirty="0" smtClean="0"/>
              <a:t>Introduction – Pour communiquer tout en français!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29160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Comment ça va?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fr-FR" sz="3200" i="1" dirty="0" smtClean="0"/>
              <a:t>Qu’est-ce que tu as fait…</a:t>
            </a:r>
          </a:p>
          <a:p>
            <a:pPr lvl="1"/>
            <a:r>
              <a:rPr lang="fr-FR" sz="3000" i="1" dirty="0" smtClean="0"/>
              <a:t>hier?</a:t>
            </a:r>
          </a:p>
          <a:p>
            <a:pPr lvl="1"/>
            <a:r>
              <a:rPr lang="fr-FR" sz="3000" i="1" dirty="0" smtClean="0"/>
              <a:t>le weekend dernier?</a:t>
            </a:r>
          </a:p>
          <a:p>
            <a:pPr lvl="1"/>
            <a:r>
              <a:rPr lang="fr-FR" sz="3000" i="1" dirty="0" smtClean="0"/>
              <a:t>la semaine dernière?</a:t>
            </a:r>
          </a:p>
          <a:p>
            <a:pPr lvl="1"/>
            <a:r>
              <a:rPr lang="fr-FR" sz="3000" i="1" dirty="0" smtClean="0"/>
              <a:t>le mois passé ?</a:t>
            </a:r>
          </a:p>
          <a:p>
            <a:pPr lvl="1"/>
            <a:r>
              <a:rPr lang="fr-FR" sz="3000" i="1" dirty="0" smtClean="0"/>
              <a:t>l’année dernière?</a:t>
            </a:r>
            <a:endParaRPr lang="fr-FR" sz="3000" dirty="0"/>
          </a:p>
        </p:txBody>
      </p:sp>
    </p:spTree>
    <p:extLst>
      <p:ext uri="{BB962C8B-B14F-4D97-AF65-F5344CB8AC3E}">
        <p14:creationId xmlns:p14="http://schemas.microsoft.com/office/powerpoint/2010/main" xmlns="" val="4064930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t2.gstatic.com/images?q=tbn:ANd9GcS6N3wet6o7g1PnCQS6PypMjBausAfqmFa23GgtjQFtvZ0t5Lzw4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5477" y="2255156"/>
            <a:ext cx="8199923" cy="4591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Comment ça va?</a:t>
            </a:r>
            <a:endParaRPr lang="fr-FR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-1" y="1458686"/>
            <a:ext cx="3599543" cy="1447800"/>
          </a:xfrm>
          <a:prstGeom prst="wedgeRoundRectCallout">
            <a:avLst>
              <a:gd name="adj1" fmla="val 7001"/>
              <a:gd name="adj2" fmla="val 615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Qu’est-ce que tu vas faire demain?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5246914" y="5388427"/>
            <a:ext cx="3599543" cy="1447800"/>
          </a:xfrm>
          <a:prstGeom prst="wedgeRoundRectCallout">
            <a:avLst>
              <a:gd name="adj1" fmla="val -33083"/>
              <a:gd name="adj2" fmla="val -9083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vais changer mon statut de </a:t>
            </a:r>
            <a:r>
              <a:rPr lang="fr-FR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facebook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5246914" y="1542143"/>
            <a:ext cx="3897086" cy="1447800"/>
          </a:xfrm>
          <a:prstGeom prst="wedgeRoundRectCallout">
            <a:avLst>
              <a:gd name="adj1" fmla="val -119430"/>
              <a:gd name="adj2" fmla="val 9262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 qu’est-ce que tu vas faire le weekend prochain?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914400" y="5413827"/>
            <a:ext cx="3599543" cy="1447800"/>
          </a:xfrm>
          <a:prstGeom prst="wedgeRoundRectCallout">
            <a:avLst>
              <a:gd name="adj1" fmla="val 70546"/>
              <a:gd name="adj2" fmla="val -9685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vais changer mon statut de </a:t>
            </a:r>
            <a:r>
              <a:rPr lang="fr-FR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facebook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3036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Comment ça va?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fr-FR" sz="3200" i="1" dirty="0" smtClean="0"/>
              <a:t>Qu’est-ce que tu vas faire…</a:t>
            </a:r>
          </a:p>
          <a:p>
            <a:pPr lvl="1"/>
            <a:r>
              <a:rPr lang="fr-FR" sz="2800" i="1" dirty="0" smtClean="0"/>
              <a:t>demain?</a:t>
            </a:r>
          </a:p>
          <a:p>
            <a:pPr lvl="1"/>
            <a:r>
              <a:rPr lang="fr-FR" sz="2800" i="1" dirty="0" smtClean="0"/>
              <a:t>le weekend prochain?</a:t>
            </a:r>
          </a:p>
          <a:p>
            <a:pPr lvl="1"/>
            <a:r>
              <a:rPr lang="fr-FR" sz="2800" i="1" dirty="0" smtClean="0"/>
              <a:t>la semaine prochaine?</a:t>
            </a:r>
          </a:p>
          <a:p>
            <a:pPr lvl="1"/>
            <a:r>
              <a:rPr lang="fr-FR" sz="2800" i="1" dirty="0" smtClean="0"/>
              <a:t>le mois</a:t>
            </a:r>
            <a:r>
              <a:rPr lang="fr-FR" sz="2800" i="1" dirty="0"/>
              <a:t> </a:t>
            </a:r>
            <a:r>
              <a:rPr lang="fr-FR" sz="2800" i="1" dirty="0" smtClean="0"/>
              <a:t>prochain?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xmlns="" val="163138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À </a:t>
            </a:r>
            <a:r>
              <a:rPr lang="en-US" dirty="0" err="1" smtClean="0"/>
              <a:t>vous</a:t>
            </a:r>
            <a:r>
              <a:rPr lang="en-US" dirty="0" smtClean="0"/>
              <a:t> la parole!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fr-FR" sz="3200" dirty="0" smtClean="0"/>
              <a:t>Contexte:</a:t>
            </a:r>
          </a:p>
          <a:p>
            <a:pPr lvl="1"/>
            <a:r>
              <a:rPr lang="fr-FR" sz="2600" dirty="0" smtClean="0"/>
              <a:t>C’est la grande rentrée de l’école! Vous voyez vos amis après les grandes vacances et vous êtes curieux de savoir ce qu’ils ont fait.</a:t>
            </a:r>
          </a:p>
          <a:p>
            <a:r>
              <a:rPr lang="fr-FR" sz="2800" dirty="0" smtClean="0"/>
              <a:t>Tâche:</a:t>
            </a:r>
          </a:p>
          <a:p>
            <a:pPr lvl="1"/>
            <a:r>
              <a:rPr lang="fr-FR" sz="2600" dirty="0" smtClean="0"/>
              <a:t>Demandez à vos camarades de classe: </a:t>
            </a:r>
          </a:p>
          <a:p>
            <a:pPr marL="1371600" lvl="2" indent="-457200">
              <a:buFont typeface="+mj-lt"/>
              <a:buAutoNum type="arabicPeriod"/>
            </a:pPr>
            <a:r>
              <a:rPr lang="fr-FR" sz="2400" dirty="0" smtClean="0"/>
              <a:t>comment ils vont </a:t>
            </a:r>
          </a:p>
          <a:p>
            <a:pPr marL="1371600" lvl="2" indent="-457200">
              <a:buFont typeface="+mj-lt"/>
              <a:buAutoNum type="arabicPeriod"/>
            </a:pPr>
            <a:r>
              <a:rPr lang="fr-FR" sz="2400" dirty="0" smtClean="0"/>
              <a:t>qu’est-ce qu’ils ont fait</a:t>
            </a:r>
          </a:p>
          <a:p>
            <a:pPr marL="1371600" lvl="2" indent="-457200">
              <a:buFont typeface="+mj-lt"/>
              <a:buAutoNum type="arabicPeriod"/>
            </a:pPr>
            <a:r>
              <a:rPr lang="fr-FR" sz="2400" dirty="0" smtClean="0"/>
              <a:t>qu’est-ce qu’ils vont faire</a:t>
            </a:r>
          </a:p>
          <a:p>
            <a:pPr marL="1371600" lvl="2" indent="-457200">
              <a:buFont typeface="+mj-lt"/>
              <a:buAutoNum type="arabicPeriod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xmlns="" val="3396481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À </a:t>
            </a:r>
            <a:r>
              <a:rPr lang="en-US" dirty="0" err="1" smtClean="0"/>
              <a:t>vous</a:t>
            </a:r>
            <a:r>
              <a:rPr lang="en-US" dirty="0" smtClean="0"/>
              <a:t> la parole!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fr-FR" sz="3200" dirty="0" smtClean="0"/>
              <a:t>Instructions:</a:t>
            </a:r>
          </a:p>
          <a:p>
            <a:pPr lvl="1"/>
            <a:r>
              <a:rPr lang="fr-FR" sz="2200" dirty="0" smtClean="0"/>
              <a:t>Tournez vos pupitres pour vous mettre face à face à une autre personne.</a:t>
            </a:r>
          </a:p>
          <a:p>
            <a:pPr lvl="1"/>
            <a:r>
              <a:rPr lang="fr-FR" sz="2200" dirty="0" smtClean="0"/>
              <a:t>Prenez une feuille d’exercice.</a:t>
            </a:r>
          </a:p>
          <a:p>
            <a:pPr lvl="1"/>
            <a:r>
              <a:rPr lang="fr-FR" sz="2200" dirty="0" smtClean="0"/>
              <a:t>Pour la personne devant vous, posez-leur les questions suivantes:</a:t>
            </a:r>
          </a:p>
          <a:p>
            <a:pPr lvl="1"/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xmlns="" val="378277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À </a:t>
            </a:r>
            <a:r>
              <a:rPr lang="en-US" dirty="0" err="1" smtClean="0"/>
              <a:t>vous</a:t>
            </a:r>
            <a:r>
              <a:rPr lang="en-US" dirty="0" smtClean="0"/>
              <a:t> la parole!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fr-FR" sz="3200" dirty="0" smtClean="0"/>
              <a:t>Comment ça va?</a:t>
            </a:r>
          </a:p>
          <a:p>
            <a:r>
              <a:rPr lang="fr-FR" sz="3200" dirty="0" smtClean="0"/>
              <a:t>Quoi de neuf?</a:t>
            </a:r>
          </a:p>
          <a:p>
            <a:r>
              <a:rPr lang="fr-FR" sz="3200" dirty="0" smtClean="0"/>
              <a:t>Qu’est-ce que tu as fait le weekend dernier?</a:t>
            </a:r>
          </a:p>
          <a:p>
            <a:r>
              <a:rPr lang="fr-FR" sz="3200" dirty="0" smtClean="0"/>
              <a:t>Qu’est-ce que tu vas faire le weekend prochain?</a:t>
            </a:r>
          </a:p>
          <a:p>
            <a:endParaRPr lang="fr-FR" sz="3200" dirty="0"/>
          </a:p>
          <a:p>
            <a:r>
              <a:rPr lang="fr-FR" sz="3200" dirty="0" smtClean="0"/>
              <a:t>Enfin, notez la réponse de l’autre personne. </a:t>
            </a:r>
            <a:endParaRPr lang="fr-FR" sz="2800" dirty="0" smtClean="0"/>
          </a:p>
          <a:p>
            <a:pPr lvl="1"/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xmlns="" val="1209729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À </a:t>
            </a:r>
            <a:r>
              <a:rPr lang="en-US" dirty="0" err="1" smtClean="0"/>
              <a:t>vous</a:t>
            </a:r>
            <a:r>
              <a:rPr lang="en-US" dirty="0" smtClean="0"/>
              <a:t> la parole!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fr-FR" sz="2800" dirty="0" smtClean="0"/>
              <a:t>Maintenant, il faut poser les </a:t>
            </a:r>
            <a:r>
              <a:rPr lang="fr-FR" sz="2800" dirty="0" smtClean="0"/>
              <a:t>mêmes </a:t>
            </a:r>
            <a:r>
              <a:rPr lang="fr-FR" sz="2800" dirty="0" smtClean="0"/>
              <a:t>questions mais cette fois aux autres à qui vous n’avez pas encore parlé.</a:t>
            </a:r>
          </a:p>
          <a:p>
            <a:r>
              <a:rPr lang="fr-FR" sz="2800" dirty="0" smtClean="0"/>
              <a:t>Cette fois, il faut utiliser les expressions </a:t>
            </a:r>
            <a:r>
              <a:rPr lang="fr-FR" sz="2800" smtClean="0"/>
              <a:t>MAIS </a:t>
            </a:r>
            <a:r>
              <a:rPr lang="fr-FR" sz="2800" smtClean="0"/>
              <a:t>SANS </a:t>
            </a:r>
            <a:r>
              <a:rPr lang="fr-FR" sz="2800" smtClean="0"/>
              <a:t>REGARDER </a:t>
            </a:r>
            <a:r>
              <a:rPr lang="fr-FR" sz="2800" dirty="0" smtClean="0"/>
              <a:t>L’ÉCRAN!!</a:t>
            </a:r>
            <a:endParaRPr lang="fr-FR" sz="2400" dirty="0" smtClean="0"/>
          </a:p>
          <a:p>
            <a:pPr lvl="1"/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xmlns="" val="2288353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 FRANÇAIS!!!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pPr marL="0" indent="0">
              <a:buNone/>
            </a:pPr>
            <a:r>
              <a:rPr lang="fr-FR" sz="2400" dirty="0" smtClean="0"/>
              <a:t>Une des plus importantes exigences (expectations) de cette année, c’est de communiquer tout en français!</a:t>
            </a:r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400" dirty="0" smtClean="0"/>
              <a:t>Quand?!</a:t>
            </a:r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r>
              <a:rPr lang="fr-FR" sz="2400" dirty="0" smtClean="0"/>
              <a:t>Au début de la classe…</a:t>
            </a:r>
          </a:p>
          <a:p>
            <a:pPr marL="0" indent="0">
              <a:buNone/>
            </a:pPr>
            <a:r>
              <a:rPr lang="fr-FR" sz="2400" dirty="0"/>
              <a:t>	</a:t>
            </a:r>
            <a:r>
              <a:rPr lang="fr-FR" sz="2400" dirty="0" smtClean="0"/>
              <a:t>	Pendant la classe…</a:t>
            </a:r>
          </a:p>
          <a:p>
            <a:pPr marL="0" indent="0">
              <a:buNone/>
            </a:pPr>
            <a:r>
              <a:rPr lang="fr-FR" sz="2400" dirty="0"/>
              <a:t>	</a:t>
            </a:r>
            <a:r>
              <a:rPr lang="fr-FR" sz="2400" dirty="0" smtClean="0"/>
              <a:t>			Jusqu’à la fin de la classe.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xmlns="" val="2202313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 FRANÇAIS!!!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pPr marL="0" indent="0">
              <a:buNone/>
            </a:pPr>
            <a:r>
              <a:rPr lang="fr-FR" sz="2400" dirty="0" smtClean="0"/>
              <a:t>Comment est-ce que nous allons faire ça?!!</a:t>
            </a:r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r>
              <a:rPr lang="fr-FR" sz="2400" dirty="0" smtClean="0">
                <a:hlinkClick r:id="rId2"/>
              </a:rPr>
              <a:t>Comme M. </a:t>
            </a:r>
            <a:r>
              <a:rPr lang="fr-FR" sz="2400" dirty="0" err="1" smtClean="0">
                <a:hlinkClick r:id="rId2"/>
              </a:rPr>
              <a:t>Norbec</a:t>
            </a:r>
            <a:r>
              <a:rPr lang="fr-FR" sz="2400" dirty="0" smtClean="0">
                <a:hlinkClick r:id="rId2"/>
              </a:rPr>
              <a:t>?</a:t>
            </a:r>
            <a:endParaRPr lang="fr-FR" sz="2400" dirty="0" smtClean="0"/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r>
              <a:rPr lang="fr-FR" sz="2400" dirty="0" smtClean="0"/>
              <a:t>Bien sûr pas!</a:t>
            </a:r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r>
              <a:rPr lang="fr-FR" sz="2400" dirty="0" smtClean="0"/>
              <a:t>Mais on va apprendre des expressions pour nous aider à communiquer effectivement.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xmlns="" val="88932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contextes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fr-FR" sz="3200" i="1" dirty="0" smtClean="0"/>
              <a:t>Comment ça va?</a:t>
            </a:r>
          </a:p>
          <a:p>
            <a:r>
              <a:rPr lang="fr-FR" sz="3200" i="1" dirty="0" smtClean="0"/>
              <a:t>Au secours!!</a:t>
            </a:r>
          </a:p>
          <a:p>
            <a:r>
              <a:rPr lang="fr-FR" sz="3200" i="1" dirty="0" smtClean="0"/>
              <a:t>J’ai mon mot à dire.</a:t>
            </a:r>
            <a:endParaRPr lang="fr-FR" sz="3200" i="1" dirty="0"/>
          </a:p>
        </p:txBody>
      </p:sp>
    </p:spTree>
    <p:extLst>
      <p:ext uri="{BB962C8B-B14F-4D97-AF65-F5344CB8AC3E}">
        <p14:creationId xmlns:p14="http://schemas.microsoft.com/office/powerpoint/2010/main" xmlns="" val="2806929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Comment ça va?</a:t>
            </a:r>
            <a:endParaRPr lang="fr-FR" dirty="0"/>
          </a:p>
        </p:txBody>
      </p:sp>
      <p:pic>
        <p:nvPicPr>
          <p:cNvPr id="1026" name="Picture 2" descr="http://t0.gstatic.com/images?q=tbn:ANd9GcQCsz2DKQm3KU08omZFdKLsNUJqvIRrsUL_gaKoyGcsAIg55pOUc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599" y="1524000"/>
            <a:ext cx="7147995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ular Callout 4"/>
          <p:cNvSpPr/>
          <p:nvPr/>
        </p:nvSpPr>
        <p:spPr>
          <a:xfrm>
            <a:off x="228600" y="1524000"/>
            <a:ext cx="2133600" cy="1447800"/>
          </a:xfrm>
          <a:prstGeom prst="wedgeRoundRectCallout">
            <a:avLst>
              <a:gd name="adj1" fmla="val 67833"/>
              <a:gd name="adj2" fmla="val 8259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Bonjour! Comment ça va?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5334000" y="685800"/>
            <a:ext cx="3599543" cy="1447800"/>
          </a:xfrm>
          <a:prstGeom prst="wedgeRoundRectCallout">
            <a:avLst>
              <a:gd name="adj1" fmla="val 13287"/>
              <a:gd name="adj2" fmla="val 9763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Bonjour! Ça va comme ci comme ça! Et toi?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381000" y="3657600"/>
            <a:ext cx="2133600" cy="1447800"/>
          </a:xfrm>
          <a:prstGeom prst="wedgeRoundRectCallout">
            <a:avLst>
              <a:gd name="adj1" fmla="val 71915"/>
              <a:gd name="adj2" fmla="val -5575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Ça va très bien merci!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4267200" y="4316186"/>
            <a:ext cx="2133600" cy="1447800"/>
          </a:xfrm>
          <a:prstGeom prst="wedgeRoundRectCallout">
            <a:avLst>
              <a:gd name="adj1" fmla="val -37609"/>
              <a:gd name="adj2" fmla="val -12893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Moi, ça va nul!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2116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Comment ça va?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fr-FR" sz="3200" i="1" dirty="0" smtClean="0"/>
              <a:t>Comment ça va?</a:t>
            </a:r>
          </a:p>
          <a:p>
            <a:r>
              <a:rPr lang="fr-FR" sz="3200" dirty="0" smtClean="0"/>
              <a:t>Ça va bien!</a:t>
            </a:r>
          </a:p>
          <a:p>
            <a:r>
              <a:rPr lang="fr-FR" sz="3200" dirty="0" smtClean="0"/>
              <a:t>Ça va mal!</a:t>
            </a:r>
          </a:p>
          <a:p>
            <a:r>
              <a:rPr lang="fr-FR" sz="3200" dirty="0" smtClean="0"/>
              <a:t>Comme ci comme ça.</a:t>
            </a:r>
          </a:p>
          <a:p>
            <a:r>
              <a:rPr lang="fr-FR" sz="3200" dirty="0" smtClean="0"/>
              <a:t>Ça va nul!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xmlns="" val="52367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t3.gstatic.com/images?q=tbn:ANd9GcSRq9VFO5D4MPbHIce3GiXXrZT8j4Sq34WvJbGtIBdE9I9pEQ4oC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9675" y="1524000"/>
            <a:ext cx="7035248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Comment ça va?</a:t>
            </a:r>
            <a:endParaRPr lang="fr-FR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228600" y="1524000"/>
            <a:ext cx="2133600" cy="1447800"/>
          </a:xfrm>
          <a:prstGeom prst="wedgeRoundRectCallout">
            <a:avLst>
              <a:gd name="adj1" fmla="val 50146"/>
              <a:gd name="adj2" fmla="val 9362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Quoi de neuf?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5105400" y="1752600"/>
            <a:ext cx="3599543" cy="1447800"/>
          </a:xfrm>
          <a:prstGeom prst="wedgeRoundRectCallout">
            <a:avLst>
              <a:gd name="adj1" fmla="val -37519"/>
              <a:gd name="adj2" fmla="val 8159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Rien de spécial. Et toi? Quoi de neuf?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381000" y="4648200"/>
            <a:ext cx="3048000" cy="1447800"/>
          </a:xfrm>
          <a:prstGeom prst="wedgeRoundRectCallout">
            <a:avLst>
              <a:gd name="adj1" fmla="val 31779"/>
              <a:gd name="adj2" fmla="val -9685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C’est toujours la même chose!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9575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Comment ça va?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fr-FR" sz="3200" i="1" dirty="0" smtClean="0"/>
              <a:t>Quoi de neuf?</a:t>
            </a:r>
          </a:p>
          <a:p>
            <a:r>
              <a:rPr lang="fr-FR" sz="3200" i="1" dirty="0" smtClean="0"/>
              <a:t>Rien de spécial!</a:t>
            </a:r>
          </a:p>
          <a:p>
            <a:r>
              <a:rPr lang="fr-FR" sz="3200" i="1" dirty="0" smtClean="0"/>
              <a:t>Toujours la même chose.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xmlns="" val="2561387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visualphotos.com/photo/2x4297656/Friends_talking_in_french_market_cafe_08zm0036c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614" y="1542143"/>
            <a:ext cx="8200329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Comment ça va?</a:t>
            </a:r>
            <a:endParaRPr lang="fr-FR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609600" y="1542143"/>
            <a:ext cx="3429000" cy="1447800"/>
          </a:xfrm>
          <a:prstGeom prst="wedgeRoundRectCallout">
            <a:avLst>
              <a:gd name="adj1" fmla="val 50146"/>
              <a:gd name="adj2" fmla="val 9362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Qu’est-ce que tu as fait hier?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439057" y="5257800"/>
            <a:ext cx="3599543" cy="1447800"/>
          </a:xfrm>
          <a:prstGeom prst="wedgeRoundRectCallout">
            <a:avLst>
              <a:gd name="adj1" fmla="val 8046"/>
              <a:gd name="adj2" fmla="val -11189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J’ai fait mes devoirs de français, bien sûr!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5246914" y="1542143"/>
            <a:ext cx="3668486" cy="1447800"/>
          </a:xfrm>
          <a:prstGeom prst="wedgeRoundRectCallout">
            <a:avLst>
              <a:gd name="adj1" fmla="val -74722"/>
              <a:gd name="adj2" fmla="val 9362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 qu’est-ce que tu as fait le weekend dernier?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4597521" y="5257800"/>
            <a:ext cx="3599543" cy="1447800"/>
          </a:xfrm>
          <a:prstGeom prst="wedgeRoundRectCallout">
            <a:avLst>
              <a:gd name="adj1" fmla="val -96793"/>
              <a:gd name="adj2" fmla="val -11590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suis sortie voir le nouveau film avec Tom Cruise.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932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67</TotalTime>
  <Words>488</Words>
  <Application>Microsoft Office PowerPoint</Application>
  <PresentationFormat>On-screen Show (4:3)</PresentationFormat>
  <Paragraphs>87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Spring</vt:lpstr>
      <vt:lpstr>Français 41</vt:lpstr>
      <vt:lpstr>EN FRANÇAIS!!!</vt:lpstr>
      <vt:lpstr>EN FRANÇAIS!!!</vt:lpstr>
      <vt:lpstr>Les contextes</vt:lpstr>
      <vt:lpstr>Comment ça va?</vt:lpstr>
      <vt:lpstr>Comment ça va?</vt:lpstr>
      <vt:lpstr>Comment ça va?</vt:lpstr>
      <vt:lpstr>Comment ça va?</vt:lpstr>
      <vt:lpstr>Comment ça va?</vt:lpstr>
      <vt:lpstr>Comment ça va?</vt:lpstr>
      <vt:lpstr>Comment ça va?</vt:lpstr>
      <vt:lpstr>Comment ça va?</vt:lpstr>
      <vt:lpstr>À vous la parole!</vt:lpstr>
      <vt:lpstr>À vous la parole!</vt:lpstr>
      <vt:lpstr>À vous la parole!</vt:lpstr>
      <vt:lpstr>À vous la parole!</vt:lpstr>
    </vt:vector>
  </TitlesOfParts>
  <Company>Fairfield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41</dc:title>
  <dc:creator>Windows User</dc:creator>
  <cp:lastModifiedBy>EAS</cp:lastModifiedBy>
  <cp:revision>16</cp:revision>
  <dcterms:created xsi:type="dcterms:W3CDTF">2012-08-27T19:10:11Z</dcterms:created>
  <dcterms:modified xsi:type="dcterms:W3CDTF">2012-08-30T23:17:28Z</dcterms:modified>
</cp:coreProperties>
</file>